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EC492-626B-4918-AD96-2240B91AC00C}" type="datetimeFigureOut">
              <a:rPr lang="en-US" smtClean="0"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15D33-1AF1-42E9-A829-4D3433E917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620000" cy="2133600"/>
          </a:xfrm>
        </p:spPr>
        <p:txBody>
          <a:bodyPr/>
          <a:lstStyle/>
          <a:p>
            <a:r>
              <a:rPr lang="en-US" dirty="0" err="1"/>
              <a:t>Allez</a:t>
            </a:r>
            <a:r>
              <a:rPr lang="en-US" dirty="0"/>
              <a:t>, </a:t>
            </a:r>
            <a:r>
              <a:rPr lang="en-US" dirty="0" err="1"/>
              <a:t>Viens</a:t>
            </a:r>
            <a:r>
              <a:rPr lang="en-US" dirty="0"/>
              <a:t> 3</a:t>
            </a:r>
            <a:br>
              <a:rPr lang="en-US" dirty="0"/>
            </a:br>
            <a:r>
              <a:rPr lang="en-US" dirty="0" err="1"/>
              <a:t>Chapitre</a:t>
            </a:r>
            <a:r>
              <a:rPr lang="en-US" dirty="0"/>
              <a:t> 1.1: </a:t>
            </a:r>
            <a:r>
              <a:rPr lang="en-US" dirty="0" err="1"/>
              <a:t>Mise</a:t>
            </a:r>
            <a:r>
              <a:rPr lang="en-US" dirty="0"/>
              <a:t> en train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 smtClean="0"/>
              <a:t>Les </a:t>
            </a:r>
            <a:r>
              <a:rPr lang="en-US" dirty="0" err="1" smtClean="0"/>
              <a:t>vacances</a:t>
            </a:r>
            <a:r>
              <a:rPr lang="en-US" dirty="0" smtClean="0"/>
              <a:t> de </a:t>
            </a:r>
            <a:r>
              <a:rPr lang="en-US" dirty="0" err="1" smtClean="0"/>
              <a:t>Yasmine</a:t>
            </a:r>
            <a:endParaRPr lang="en-US" dirty="0"/>
          </a:p>
        </p:txBody>
      </p:sp>
      <p:pic>
        <p:nvPicPr>
          <p:cNvPr id="2051" name="Picture 3" descr="fr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124200"/>
            <a:ext cx="3181350" cy="2886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D:\My documents D\Photos\parisfr1\IMG_3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106400" cy="873760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33400"/>
            <a:ext cx="7772400" cy="1676400"/>
          </a:xfrm>
        </p:spPr>
        <p:txBody>
          <a:bodyPr>
            <a:normAutofit fontScale="90000"/>
          </a:bodyPr>
          <a:lstStyle/>
          <a:p>
            <a:r>
              <a:rPr lang="en-US" sz="5400" b="1">
                <a:solidFill>
                  <a:schemeClr val="tx1"/>
                </a:solidFill>
              </a:rPr>
              <a:t>Les vacances de Yasmine</a:t>
            </a:r>
            <a:r>
              <a:rPr lang="en-US" sz="5400" b="1">
                <a:solidFill>
                  <a:schemeClr val="bg1"/>
                </a:solidFill>
              </a:rPr>
              <a:t> </a:t>
            </a:r>
            <a:br>
              <a:rPr lang="en-US" sz="5400" b="1">
                <a:solidFill>
                  <a:schemeClr val="bg1"/>
                </a:solidFill>
              </a:rPr>
            </a:br>
            <a:r>
              <a:rPr lang="en-US" sz="5400" b="1">
                <a:solidFill>
                  <a:schemeClr val="bg1"/>
                </a:solidFill>
              </a:rPr>
              <a:t/>
            </a:r>
            <a:br>
              <a:rPr lang="en-US" sz="5400" b="1">
                <a:solidFill>
                  <a:schemeClr val="bg1"/>
                </a:solidFill>
              </a:rPr>
            </a:br>
            <a:r>
              <a:rPr lang="en-US" sz="5400" b="1">
                <a:solidFill>
                  <a:schemeClr val="bg1"/>
                </a:solidFill>
              </a:rPr>
              <a:t>à Paris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J’ai passé une semaine à Paris</a:t>
            </a:r>
          </a:p>
        </p:txBody>
      </p:sp>
      <p:pic>
        <p:nvPicPr>
          <p:cNvPr id="19459" name="Picture 3" descr="D:\My documents D\Photos\parisfr1\IMG_3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8001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Avec mes parents</a:t>
            </a:r>
          </a:p>
        </p:txBody>
      </p:sp>
      <p:pic>
        <p:nvPicPr>
          <p:cNvPr id="20483" name="Picture 3" descr="C:\Documents and Settings\Phyllis\My Documents\My Pictures\allezviens3chaav3chap1\father_playing_horsey_lg_cl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2362200"/>
            <a:ext cx="2392363" cy="2193925"/>
          </a:xfrm>
          <a:prstGeom prst="rect">
            <a:avLst/>
          </a:prstGeom>
          <a:noFill/>
        </p:spPr>
      </p:pic>
      <p:pic>
        <p:nvPicPr>
          <p:cNvPr id="20484" name="Picture 4" descr="C:\Documents and Settings\Phyllis\My Documents\My Pictures\allezviens3chaav3chap1\working_mom_with_daughter_l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905000"/>
            <a:ext cx="2193925" cy="2743200"/>
          </a:xfrm>
          <a:prstGeom prst="rect">
            <a:avLst/>
          </a:prstGeom>
          <a:noFill/>
        </p:spPr>
      </p:pic>
      <p:pic>
        <p:nvPicPr>
          <p:cNvPr id="20485" name="Picture 5" descr="C:\Documents and Settings\Phyllis\My Documents\My Pictures\allezviens3chaav3chap1\monkey_couple_swinging_kid_lg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2667000"/>
            <a:ext cx="2590800" cy="1811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D:\My documents D\Photos\parisfr1\IMG_31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0"/>
            <a:ext cx="6502400" cy="9753600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800" y="1066800"/>
            <a:ext cx="3429000" cy="2057400"/>
          </a:xfrm>
        </p:spPr>
        <p:txBody>
          <a:bodyPr/>
          <a:lstStyle/>
          <a:p>
            <a:r>
              <a:rPr lang="en-US"/>
              <a:t>J’ai visité </a:t>
            </a:r>
            <a:br>
              <a:rPr lang="en-US"/>
            </a:br>
            <a:r>
              <a:rPr lang="en-US"/>
              <a:t>la tour Eiffel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D:\My documents D\Photos\parisfr1\IMG_3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-1143000"/>
            <a:ext cx="5537200" cy="83058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905000"/>
            <a:ext cx="2133600" cy="1219200"/>
          </a:xfrm>
        </p:spPr>
        <p:txBody>
          <a:bodyPr>
            <a:normAutofit fontScale="90000"/>
          </a:bodyPr>
          <a:lstStyle/>
          <a:p>
            <a:r>
              <a:rPr lang="en-US"/>
              <a:t>Notre-Dame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D:\My documents D\Photos\parisfr1\IMG_31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8800"/>
            <a:ext cx="9448800" cy="629920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 Louvre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D:\My documents D\Photos\parisfr1\P1010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28800" y="-2667000"/>
            <a:ext cx="14249400" cy="10687050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/>
              <a:t>Bref, tous les monuments parisiens!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C:\Documents and Settings\Phyllis\My Documents\My Pictures\allezviens3chaav3chap1\ANIMATED-SU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7924800" cy="792480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33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/>
              <a:t>Il a fait tellement chaud et lourd</a:t>
            </a:r>
            <a:br>
              <a:rPr lang="en-US"/>
            </a:br>
            <a:r>
              <a:rPr lang="en-US"/>
              <a:t>que j’en avais marre des visites.</a:t>
            </a:r>
          </a:p>
        </p:txBody>
      </p:sp>
      <p:pic>
        <p:nvPicPr>
          <p:cNvPr id="25603" name="Picture 3" descr="C:\Documents and Settings\Phyllis\My Documents\My Pictures\allezviens3chaav3chap1\hot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667000"/>
            <a:ext cx="2459038" cy="3444875"/>
          </a:xfrm>
          <a:prstGeom prst="rect">
            <a:avLst/>
          </a:prstGeom>
          <a:noFill/>
        </p:spPr>
      </p:pic>
      <p:pic>
        <p:nvPicPr>
          <p:cNvPr id="25604" name="Picture 4" descr="C:\Documents and Settings\Phyllis\My Documents\My Pictures\allezviens3chaav3chap1\hot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819400"/>
            <a:ext cx="1066800" cy="1036638"/>
          </a:xfrm>
          <a:prstGeom prst="rect">
            <a:avLst/>
          </a:prstGeom>
          <a:noFill/>
        </p:spPr>
      </p:pic>
      <p:pic>
        <p:nvPicPr>
          <p:cNvPr id="25606" name="Picture 6" descr="C:\Documents and Settings\Phyllis\My Documents\My Pictures\allezviens3chaav3chap1\circlearms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191000"/>
            <a:ext cx="1931988" cy="1931988"/>
          </a:xfrm>
          <a:prstGeom prst="rect">
            <a:avLst/>
          </a:prstGeom>
          <a:noFill/>
        </p:spPr>
      </p:pic>
      <p:pic>
        <p:nvPicPr>
          <p:cNvPr id="25607" name="Picture 7" descr="C:\Documents and Settings\Phyllis\My Documents\My Pictures\allezviens3chaav3chap1\weigh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58100" y="304800"/>
            <a:ext cx="1485900" cy="1336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</Words>
  <Application>Microsoft Office PowerPoint</Application>
  <PresentationFormat>On-screen Show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Allez, Viens 3 Chapitre 1.1: Mise en train  Les vacances de Yasmine</vt:lpstr>
      <vt:lpstr>Les vacances de Yasmine   à Paris</vt:lpstr>
      <vt:lpstr>J’ai passé une semaine à Paris</vt:lpstr>
      <vt:lpstr>Avec mes parents</vt:lpstr>
      <vt:lpstr>J’ai visité  la tour Eiffel</vt:lpstr>
      <vt:lpstr>Notre-Dame</vt:lpstr>
      <vt:lpstr>le Louvre</vt:lpstr>
      <vt:lpstr>Bref, tous les monuments parisiens!</vt:lpstr>
      <vt:lpstr>Il a fait tellement chaud et lourd que j’en avais marre des visites.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 3 Chapitre 1.1: Mise en train  Les vacances de Yasmine</dc:title>
  <dc:creator>Phyllis</dc:creator>
  <cp:lastModifiedBy>Phyllis</cp:lastModifiedBy>
  <cp:revision>1</cp:revision>
  <dcterms:created xsi:type="dcterms:W3CDTF">2011-07-17T00:36:29Z</dcterms:created>
  <dcterms:modified xsi:type="dcterms:W3CDTF">2011-07-17T00:38:42Z</dcterms:modified>
</cp:coreProperties>
</file>